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6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81B2C-D382-C35D-3489-832F551102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F70F64-3183-1340-1B02-BF20C13114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7F46C2-6658-F78C-81F3-A3F94D4FB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E86A9-FCA4-4D05-B262-307CAFCEBBF7}" type="datetimeFigureOut">
              <a:rPr lang="en-GB" smtClean="0"/>
              <a:t>07/05/2025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6D8B1B-4C3D-C8E1-8407-AEE073F12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A5FE31-2442-124E-FFFC-72E26DDBC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2501E-0EEC-4311-AAC2-D2AB7B26D4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0982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84841-C1F7-0E86-4105-CE6C3EC0C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7E684A-777A-A9A5-9432-40D0118E12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D9809E-B6DA-5345-702E-051DD8BB8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E86A9-FCA4-4D05-B262-307CAFCEBBF7}" type="datetimeFigureOut">
              <a:rPr lang="en-GB" smtClean="0"/>
              <a:t>07/05/2025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6232CC-F578-2CC7-024A-4925A3994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8BBEFB-7AF3-11D5-49EB-06D71A0E0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2501E-0EEC-4311-AAC2-D2AB7B26D4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6507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7DDA7F-6204-2239-CE27-858487590D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4441D5-DC3C-7593-E796-22857F1387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5FBE2D-0FC6-6399-043A-7F9FE60E0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E86A9-FCA4-4D05-B262-307CAFCEBBF7}" type="datetimeFigureOut">
              <a:rPr lang="en-GB" smtClean="0"/>
              <a:t>07/05/2025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BDF8FD-C929-EDC8-E187-51FCD8BC5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FDA39D-A1E5-E831-B72B-E61338BEA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2501E-0EEC-4311-AAC2-D2AB7B26D4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1337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71BD3-A59C-E902-E5F5-E44BCDE00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9E8D59-6101-20D0-A895-5096483EF6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9EF1B8-41E9-519A-8B40-14F6DBE9A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E86A9-FCA4-4D05-B262-307CAFCEBBF7}" type="datetimeFigureOut">
              <a:rPr lang="en-GB" smtClean="0"/>
              <a:t>07/05/2025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EE6197-7D63-E1AE-BDF6-2207E4F41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77A98-9B00-C667-3483-E3AD9E7F1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2501E-0EEC-4311-AAC2-D2AB7B26D4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698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2CB24-13D1-920C-C70B-9C174D25D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EE3906-46D5-A542-AA67-F94F78D131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27A6CD-C130-559C-2EFF-259EC29F6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E86A9-FCA4-4D05-B262-307CAFCEBBF7}" type="datetimeFigureOut">
              <a:rPr lang="en-GB" smtClean="0"/>
              <a:t>07/05/2025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A86032-6CCB-C451-432C-0F8AD20CB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B1C1AE-34E5-A07F-9A3C-AD7341459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2501E-0EEC-4311-AAC2-D2AB7B26D4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7975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9B754-7E1E-DF34-4757-F95662BCB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9CA8D3-A885-2294-15C2-758C5CA9AD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E7568-1C87-9DDE-40C4-61648FE133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2B1943-02B5-725B-7474-454B429DB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E86A9-FCA4-4D05-B262-307CAFCEBBF7}" type="datetimeFigureOut">
              <a:rPr lang="en-GB" smtClean="0"/>
              <a:t>07/05/2025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7FD23C-87CA-33A4-F5AA-D07ACDEC1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D4C2B7-24E2-0A06-58D2-E7B4B206D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2501E-0EEC-4311-AAC2-D2AB7B26D4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2596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625AA-8F8B-37CD-38A2-D8C9CAA3D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E16C19-5DC3-EE30-2ABB-92D3DA81DE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909219-F48E-905B-D4B5-12F1807AED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A13C73-B9CE-37D0-E78D-1AD4ECB0F5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1BCF45-3A43-7A7C-C359-0CB776D726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0FE4C5-8C56-21E1-E745-90DF4898F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E86A9-FCA4-4D05-B262-307CAFCEBBF7}" type="datetimeFigureOut">
              <a:rPr lang="en-GB" smtClean="0"/>
              <a:t>07/05/2025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884921-9313-6FF2-5E79-7F462EF38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56F93B4-5EC6-8FDC-337D-FCEE3FF96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2501E-0EEC-4311-AAC2-D2AB7B26D4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938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49843-AC12-7851-250B-1202F0797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16D05B-2B42-4C81-26C1-0D1CCD78A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E86A9-FCA4-4D05-B262-307CAFCEBBF7}" type="datetimeFigureOut">
              <a:rPr lang="en-GB" smtClean="0"/>
              <a:t>07/05/2025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5978AF-806F-9769-C478-DE1B13FEE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FDF47A-547E-9C9B-D204-72D5A3C32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2501E-0EEC-4311-AAC2-D2AB7B26D4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6990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0C7300-C015-6CDD-5E7B-A73C0FDB3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E86A9-FCA4-4D05-B262-307CAFCEBBF7}" type="datetimeFigureOut">
              <a:rPr lang="en-GB" smtClean="0"/>
              <a:t>07/05/2025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3E0173-1FF3-7159-B4E9-F6C797FC2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54A85C-724C-48A7-CE71-12A0B43E2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2501E-0EEC-4311-AAC2-D2AB7B26D4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3814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7928D-E673-283A-03B7-088AF7F72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17C79A-142C-FFC0-12AA-673FDF1943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1ED301-F422-DD21-2B48-98CDC3A77A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93E7B1-C80B-2C2F-99D3-B5464CF68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E86A9-FCA4-4D05-B262-307CAFCEBBF7}" type="datetimeFigureOut">
              <a:rPr lang="en-GB" smtClean="0"/>
              <a:t>07/05/2025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89F8AF-489B-F3DE-75D6-17C5BB2C8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56D1FA-C979-3697-13D4-832622B18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2501E-0EEC-4311-AAC2-D2AB7B26D4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1471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21EA1-67D2-C0F1-5A57-A36E4C9AB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858D7A-11BB-556C-98A0-D4895D469C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BFCAAB-D669-7A5B-597B-37B9932768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65BC31-19A9-8392-6F4D-890D7C81B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E86A9-FCA4-4D05-B262-307CAFCEBBF7}" type="datetimeFigureOut">
              <a:rPr lang="en-GB" smtClean="0"/>
              <a:t>07/05/2025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DF7151-A6A3-2890-6A0C-6F922E6A4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33EBEF-C7D2-D99D-47B2-40BA0683D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2501E-0EEC-4311-AAC2-D2AB7B26D4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0066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035A58E-F241-B6AF-DF93-238C55414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2E1774-4F62-5390-F253-C0C50DFBFF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16E906-8775-15B2-F923-CCDE041BE9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B9E86A9-FCA4-4D05-B262-307CAFCEBBF7}" type="datetimeFigureOut">
              <a:rPr lang="en-GB" smtClean="0"/>
              <a:t>07/05/2025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3441E4-6877-5B43-3651-4CB22E52C9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0446C8-D048-4DDD-2A22-EF33B418B4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692501E-0EEC-4311-AAC2-D2AB7B26D4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5104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B506B-6892-39CD-9FC6-2F3FDBB962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38EA00-58A0-6B81-BAE5-BF290CEEC51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A poster of a building&#10;&#10;AI-generated content may be incorrect.">
            <a:extLst>
              <a:ext uri="{FF2B5EF4-FFF2-40B4-BE49-F238E27FC236}">
                <a16:creationId xmlns:a16="http://schemas.microsoft.com/office/drawing/2014/main" id="{227BEC89-0F97-52F7-F620-26EF49A823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8502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Karen Purvis</dc:creator>
  <cp:lastModifiedBy>Karen Purvis</cp:lastModifiedBy>
  <cp:revision>1</cp:revision>
  <dcterms:created xsi:type="dcterms:W3CDTF">2025-05-07T08:49:00Z</dcterms:created>
  <dcterms:modified xsi:type="dcterms:W3CDTF">2025-05-07T08:49:44Z</dcterms:modified>
</cp:coreProperties>
</file>